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6"/>
  </p:notesMasterIdLst>
  <p:sldIdLst>
    <p:sldId id="256" r:id="rId2"/>
    <p:sldId id="331" r:id="rId3"/>
    <p:sldId id="332" r:id="rId4"/>
    <p:sldId id="333" r:id="rId5"/>
    <p:sldId id="317" r:id="rId6"/>
    <p:sldId id="319" r:id="rId7"/>
    <p:sldId id="320" r:id="rId8"/>
    <p:sldId id="321" r:id="rId9"/>
    <p:sldId id="323" r:id="rId10"/>
    <p:sldId id="325" r:id="rId11"/>
    <p:sldId id="322" r:id="rId12"/>
    <p:sldId id="326" r:id="rId13"/>
    <p:sldId id="327" r:id="rId14"/>
    <p:sldId id="33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15383CC0-83F4-455F-9EA4-7DB3D79F6756}">
          <p14:sldIdLst>
            <p14:sldId id="256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12"/>
          </p14:sldIdLst>
        </p14:section>
        <p14:section name="Раздел без заголовка" id="{5B5742F8-28F6-4057-8B36-A050226D5912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8080"/>
    <a:srgbClr val="0066CC"/>
    <a:srgbClr val="66FF66"/>
    <a:srgbClr val="00FF00"/>
    <a:srgbClr val="00CC66"/>
    <a:srgbClr val="66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45" autoAdjust="0"/>
  </p:normalViewPr>
  <p:slideViewPr>
    <p:cSldViewPr>
      <p:cViewPr varScale="1">
        <p:scale>
          <a:sx n="70" d="100"/>
          <a:sy n="70" d="100"/>
        </p:scale>
        <p:origin x="-5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93BFB-595A-4D84-BF72-4CF8E19A8C79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27244-2FA3-4F70-99C9-262E8735C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112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31.05.2026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3322" b="3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utoShape 3" descr="C:\Users\nata0\AppData\Local\Temp\{808EC1E0-A6D7-4598-BFC0-9463E35435AD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9" name="AutoShape 5" descr="C:\Users\nata0\AppData\Local\Temp\{808EC1E0-A6D7-4598-BFC0-9463E35435AD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1" name="AutoShape 7" descr="C:\Users\nata0\AppData\Local\Temp\{808EC1E0-A6D7-4598-BFC0-9463E35435AD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AutoShape 7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1" name="AutoShape 9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8" name="AutoShape 12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12" name="AutoShape 16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14" name="AutoShape 1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2772" name="AutoShape 4" descr="C:\Users\nata0\AppData\Local\Temp\{E60D8835-DD47-47FF-8EF6-DDDE02DE71A5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-1" y="-1"/>
            <a:ext cx="921554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-1"/>
            <a:ext cx="921554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-1" y="0"/>
            <a:ext cx="92155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C:\Users\nata0\AppData\Local\Temp\{DD86AF52-8BCD-4CF6-9CFD-3A79AF6FE0F7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C:\Users\nata0\AppData\Local\Temp\{DD86AF52-8BCD-4CF6-9CFD-3A79AF6FE0F7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3489" b="34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3862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Школьное методическое объединение специалистов сопровождения.</dc:title>
  <dc:creator>Наталья Панова</dc:creator>
  <cp:lastModifiedBy>Даниил Панов</cp:lastModifiedBy>
  <cp:revision>678</cp:revision>
  <dcterms:created xsi:type="dcterms:W3CDTF">2024-04-16T09:10:38Z</dcterms:created>
  <dcterms:modified xsi:type="dcterms:W3CDTF">2026-05-31T20:38:15Z</dcterms:modified>
</cp:coreProperties>
</file>